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3"/>
    <p:sldMasterId id="2147483696" r:id="rId4"/>
    <p:sldMasterId id="2147483697" r:id="rId5"/>
    <p:sldMasterId id="2147483698" r:id="rId6"/>
    <p:sldMasterId id="2147483699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y="6858000" cx="12192000"/>
  <p:notesSz cx="6858000" cy="9144000"/>
  <p:embeddedFontLst>
    <p:embeddedFont>
      <p:font typeface="Dosis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Baloo 2"/>
      <p:regular r:id="rId48"/>
      <p:bold r:id="rId49"/>
    </p:embeddedFont>
    <p:embeddedFont>
      <p:font typeface="Barlow Medium"/>
      <p:regular r:id="rId50"/>
      <p:bold r:id="rId51"/>
      <p:italic r:id="rId52"/>
      <p:boldItalic r:id="rId53"/>
    </p:embeddedFont>
    <p:embeddedFont>
      <p:font typeface="Zilla Slab"/>
      <p:regular r:id="rId54"/>
      <p:bold r:id="rId55"/>
      <p:italic r:id="rId56"/>
    </p:embeddedFont>
    <p:embeddedFont>
      <p:font typeface="Barlow"/>
      <p:regular r:id="rId57"/>
      <p:bold r:id="rId58"/>
      <p:italic r:id="rId59"/>
      <p:boldItalic r:id="rId60"/>
    </p:embeddedFont>
    <p:embeddedFont>
      <p:font typeface="Karla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font" Target="fonts/Baloo2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Baloo2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font" Target="fonts/Dosis-bold.fntdata"/><Relationship Id="rId38" Type="http://schemas.openxmlformats.org/officeDocument/2006/relationships/font" Target="fonts/Dosis-regular.fntdata"/><Relationship Id="rId62" Type="http://schemas.openxmlformats.org/officeDocument/2006/relationships/font" Target="fonts/Karla-bold.fntdata"/><Relationship Id="rId61" Type="http://schemas.openxmlformats.org/officeDocument/2006/relationships/font" Target="fonts/Karla-regular.fntdata"/><Relationship Id="rId20" Type="http://schemas.openxmlformats.org/officeDocument/2006/relationships/slide" Target="slides/slide11.xml"/><Relationship Id="rId64" Type="http://schemas.openxmlformats.org/officeDocument/2006/relationships/font" Target="fonts/Karla-boldItalic.fntdata"/><Relationship Id="rId63" Type="http://schemas.openxmlformats.org/officeDocument/2006/relationships/font" Target="fonts/Karla-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Barlow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BarlowMedium-bold.fntdata"/><Relationship Id="rId50" Type="http://schemas.openxmlformats.org/officeDocument/2006/relationships/font" Target="fonts/BarlowMedium-regular.fntdata"/><Relationship Id="rId53" Type="http://schemas.openxmlformats.org/officeDocument/2006/relationships/font" Target="fonts/BarlowMedium-boldItalic.fntdata"/><Relationship Id="rId52" Type="http://schemas.openxmlformats.org/officeDocument/2006/relationships/font" Target="fonts/BarlowMedium-italic.fntdata"/><Relationship Id="rId11" Type="http://schemas.openxmlformats.org/officeDocument/2006/relationships/slide" Target="slides/slide2.xml"/><Relationship Id="rId55" Type="http://schemas.openxmlformats.org/officeDocument/2006/relationships/font" Target="fonts/ZillaSlab-bold.fntdata"/><Relationship Id="rId10" Type="http://schemas.openxmlformats.org/officeDocument/2006/relationships/slide" Target="slides/slide1.xml"/><Relationship Id="rId54" Type="http://schemas.openxmlformats.org/officeDocument/2006/relationships/font" Target="fonts/ZillaSlab-regular.fntdata"/><Relationship Id="rId13" Type="http://schemas.openxmlformats.org/officeDocument/2006/relationships/slide" Target="slides/slide4.xml"/><Relationship Id="rId57" Type="http://schemas.openxmlformats.org/officeDocument/2006/relationships/font" Target="fonts/Barlow-regular.fntdata"/><Relationship Id="rId12" Type="http://schemas.openxmlformats.org/officeDocument/2006/relationships/slide" Target="slides/slide3.xml"/><Relationship Id="rId56" Type="http://schemas.openxmlformats.org/officeDocument/2006/relationships/font" Target="fonts/ZillaSlab-italic.fntdata"/><Relationship Id="rId15" Type="http://schemas.openxmlformats.org/officeDocument/2006/relationships/slide" Target="slides/slide6.xml"/><Relationship Id="rId59" Type="http://schemas.openxmlformats.org/officeDocument/2006/relationships/font" Target="fonts/Barlow-italic.fntdata"/><Relationship Id="rId14" Type="http://schemas.openxmlformats.org/officeDocument/2006/relationships/slide" Target="slides/slide5.xml"/><Relationship Id="rId58" Type="http://schemas.openxmlformats.org/officeDocument/2006/relationships/font" Target="fonts/Barlow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1330acf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e1330acf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5" name="Google Shape;39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3" name="Google Shape;4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7" name="Google Shape;48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2" name="Google Shape;53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e1330acfe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e1330acfe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0" name="Google Shape;3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bg>
      <p:bgPr>
        <a:solidFill>
          <a:srgbClr val="00B0F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6781800" y="-50800"/>
            <a:ext cx="5486400" cy="69596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90" name="Google Shape;90;p14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type="ctrTitle"/>
          </p:nvPr>
        </p:nvSpPr>
        <p:spPr>
          <a:xfrm>
            <a:off x="1371300" y="3127133"/>
            <a:ext cx="69600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371300" y="4599533"/>
            <a:ext cx="6960000" cy="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-73433" y="-50800"/>
            <a:ext cx="4416833" cy="6952867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96" name="Google Shape;96;p15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fmla="val 75009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fmla="val 51542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-1204715" y="-50800"/>
            <a:ext cx="14032473" cy="6952867"/>
            <a:chOff x="-903537" y="-38100"/>
            <a:chExt cx="10524355" cy="5214650"/>
          </a:xfrm>
        </p:grpSpPr>
        <p:sp>
          <p:nvSpPr>
            <p:cNvPr id="102" name="Google Shape;102;p16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03" name="Google Shape;103;p1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6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473200" y="1703500"/>
            <a:ext cx="10109200" cy="4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-58733" y="-50799"/>
            <a:ext cx="5519733" cy="6923500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3" name="Google Shape;113;p17"/>
          <p:cNvSpPr/>
          <p:nvPr/>
        </p:nvSpPr>
        <p:spPr>
          <a:xfrm flipH="1">
            <a:off x="-775468" y="-50799"/>
            <a:ext cx="33092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320500" y="1362600"/>
            <a:ext cx="9790800" cy="4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Char char="▸"/>
              <a:defRPr i="1" sz="4800"/>
            </a:lvl1pPr>
            <a:lvl2pPr indent="-457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4pPr>
            <a:lvl5pPr indent="-457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5pPr>
            <a:lvl6pPr indent="-457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6pPr>
            <a:lvl7pPr indent="-457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7pPr>
            <a:lvl8pPr indent="-457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8pPr>
            <a:lvl9pPr indent="-457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4800"/>
            </a:lvl9pPr>
          </a:lstStyle>
          <a:p/>
        </p:txBody>
      </p:sp>
      <p:sp>
        <p:nvSpPr>
          <p:cNvPr id="115" name="Google Shape;115;p17"/>
          <p:cNvSpPr/>
          <p:nvPr/>
        </p:nvSpPr>
        <p:spPr>
          <a:xfrm flipH="1">
            <a:off x="1921263" y="-19667"/>
            <a:ext cx="994400" cy="998800"/>
          </a:xfrm>
          <a:prstGeom prst="parallelogram">
            <a:avLst>
              <a:gd fmla="val 51542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/>
          <p:nvPr/>
        </p:nvSpPr>
        <p:spPr>
          <a:xfrm flipH="1">
            <a:off x="9276399" y="5859533"/>
            <a:ext cx="3525200" cy="998800"/>
          </a:xfrm>
          <a:prstGeom prst="parallelogram">
            <a:avLst>
              <a:gd fmla="val 51542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 flipH="1">
            <a:off x="8835396" y="5859533"/>
            <a:ext cx="9944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-14700" y="-14700"/>
            <a:ext cx="12192000" cy="6858000"/>
          </a:xfrm>
          <a:prstGeom prst="rect">
            <a:avLst/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781800" y="-50800"/>
            <a:ext cx="5486400" cy="69596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1" name="Google Shape;121;p18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>
            <p:ph type="ctrTitle"/>
          </p:nvPr>
        </p:nvSpPr>
        <p:spPr>
          <a:xfrm>
            <a:off x="1371300" y="0"/>
            <a:ext cx="6984800" cy="5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9"/>
          <p:cNvGrpSpPr/>
          <p:nvPr/>
        </p:nvGrpSpPr>
        <p:grpSpPr>
          <a:xfrm>
            <a:off x="-1204715" y="-50800"/>
            <a:ext cx="14032473" cy="6952867"/>
            <a:chOff x="-903537" y="-38100"/>
            <a:chExt cx="10524355" cy="5214650"/>
          </a:xfrm>
        </p:grpSpPr>
        <p:sp>
          <p:nvSpPr>
            <p:cNvPr id="126" name="Google Shape;126;p19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27" name="Google Shape;127;p1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1468515" y="363800"/>
            <a:ext cx="100992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468500" y="1748733"/>
            <a:ext cx="4909200" cy="4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6"/>
            </a:lvl1pPr>
            <a:lvl2pPr indent="-393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2pPr>
            <a:lvl3pPr indent="-393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3pPr>
            <a:lvl4pPr indent="-393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4pPr>
            <a:lvl5pPr indent="-393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5pPr>
            <a:lvl6pPr indent="-393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6pPr>
            <a:lvl7pPr indent="-393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7pPr>
            <a:lvl8pPr indent="-393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8pPr>
            <a:lvl9pPr indent="-393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6673265" y="1748733"/>
            <a:ext cx="4909200" cy="4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6"/>
            </a:lvl1pPr>
            <a:lvl2pPr indent="-393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2pPr>
            <a:lvl3pPr indent="-393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3pPr>
            <a:lvl4pPr indent="-393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4pPr>
            <a:lvl5pPr indent="-393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5pPr>
            <a:lvl6pPr indent="-393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6pPr>
            <a:lvl7pPr indent="-393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7pPr>
            <a:lvl8pPr indent="-393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8pPr>
            <a:lvl9pPr indent="-393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6"/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0"/>
          <p:cNvGrpSpPr/>
          <p:nvPr/>
        </p:nvGrpSpPr>
        <p:grpSpPr>
          <a:xfrm>
            <a:off x="-1204715" y="-50800"/>
            <a:ext cx="14032473" cy="6952867"/>
            <a:chOff x="-903537" y="-38100"/>
            <a:chExt cx="10524355" cy="5214650"/>
          </a:xfrm>
        </p:grpSpPr>
        <p:sp>
          <p:nvSpPr>
            <p:cNvPr id="138" name="Google Shape;138;p20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9" name="Google Shape;139;p2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0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473200" y="1632467"/>
            <a:ext cx="3230800" cy="4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/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69585" y="1632467"/>
            <a:ext cx="3230800" cy="4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/>
        </p:txBody>
      </p:sp>
      <p:sp>
        <p:nvSpPr>
          <p:cNvPr id="147" name="Google Shape;147;p20"/>
          <p:cNvSpPr txBox="1"/>
          <p:nvPr>
            <p:ph idx="3" type="body"/>
          </p:nvPr>
        </p:nvSpPr>
        <p:spPr>
          <a:xfrm>
            <a:off x="8265971" y="1632467"/>
            <a:ext cx="3230800" cy="4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667"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1"/>
          <p:cNvGrpSpPr/>
          <p:nvPr/>
        </p:nvGrpSpPr>
        <p:grpSpPr>
          <a:xfrm>
            <a:off x="-1204715" y="-50800"/>
            <a:ext cx="14032473" cy="6952867"/>
            <a:chOff x="-903537" y="-38100"/>
            <a:chExt cx="10524355" cy="5214650"/>
          </a:xfrm>
        </p:grpSpPr>
        <p:sp>
          <p:nvSpPr>
            <p:cNvPr id="151" name="Google Shape;151;p21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52" name="Google Shape;152;p21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1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Image background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-73433" y="-50800"/>
            <a:ext cx="4416833" cy="6952867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161" name="Google Shape;161;p2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73433" y="-50800"/>
            <a:ext cx="4416833" cy="6952867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70" name="Google Shape;170;p23"/>
          <p:cNvSpPr/>
          <p:nvPr/>
        </p:nvSpPr>
        <p:spPr>
          <a:xfrm flipH="1">
            <a:off x="990604" y="5875067"/>
            <a:ext cx="100076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flipH="1">
            <a:off x="10482157" y="5875067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1498600" y="5875067"/>
            <a:ext cx="89832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 inverted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-73433" y="-50800"/>
            <a:ext cx="4416833" cy="6952867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8" name="Google Shape;178;p24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fmla="val 75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buClr>
                <a:schemeClr val="lt1"/>
              </a:buClr>
              <a:buSzPts val="1733"/>
              <a:buFont typeface="Roboto"/>
              <a:buNone/>
              <a:defRPr b="1" sz="1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88800" y="2207200"/>
            <a:ext cx="4905600" cy="18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329036" y="1026477"/>
            <a:ext cx="720427" cy="180107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688800" y="4089200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bg>
      <p:bgPr>
        <a:solidFill>
          <a:srgbClr val="83878A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133" y="0"/>
            <a:ext cx="12192000" cy="6868400"/>
          </a:xfrm>
          <a:prstGeom prst="rect">
            <a:avLst/>
          </a:prstGeom>
          <a:solidFill>
            <a:srgbClr val="080808">
              <a:alpha val="7019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11376567" y="6157600"/>
            <a:ext cx="815200" cy="7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8"/>
          <p:cNvSpPr txBox="1"/>
          <p:nvPr>
            <p:ph type="ctrTitle"/>
          </p:nvPr>
        </p:nvSpPr>
        <p:spPr>
          <a:xfrm>
            <a:off x="685800" y="3017567"/>
            <a:ext cx="7409600" cy="8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685800" y="3859167"/>
            <a:ext cx="7409600" cy="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457200" y="482601"/>
            <a:ext cx="719528" cy="17988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/>
          <p:nvPr/>
        </p:nvSpPr>
        <p:spPr>
          <a:xfrm>
            <a:off x="-3086325" y="-578247"/>
            <a:ext cx="8521500" cy="85215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599387" y="1045565"/>
            <a:ext cx="719528" cy="17988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2"/>
          <p:cNvSpPr txBox="1"/>
          <p:nvPr>
            <p:ph type="ctrTitle"/>
          </p:nvPr>
        </p:nvSpPr>
        <p:spPr>
          <a:xfrm>
            <a:off x="685800" y="2451100"/>
            <a:ext cx="4663200" cy="2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419500" y="6384400"/>
            <a:ext cx="731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l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687367" y="3014367"/>
            <a:ext cx="6379200" cy="31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5467"/>
            </a:lvl1pPr>
            <a:lvl2pPr indent="-48895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○"/>
              <a:defRPr b="1" sz="5467"/>
            </a:lvl2pPr>
            <a:lvl3pPr indent="-48895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■"/>
              <a:defRPr b="1" sz="5467"/>
            </a:lvl3pPr>
            <a:lvl4pPr indent="-48895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●"/>
              <a:defRPr b="1" sz="5467"/>
            </a:lvl4pPr>
            <a:lvl5pPr indent="-48895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○"/>
              <a:defRPr b="1" sz="5467"/>
            </a:lvl5pPr>
            <a:lvl6pPr indent="-48895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■"/>
              <a:defRPr b="1" sz="5467"/>
            </a:lvl6pPr>
            <a:lvl7pPr indent="-48895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●"/>
              <a:defRPr b="1" sz="5467"/>
            </a:lvl7pPr>
            <a:lvl8pPr indent="-48895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4100"/>
              <a:buChar char="○"/>
              <a:defRPr b="1" sz="5467"/>
            </a:lvl8pPr>
            <a:lvl9pPr indent="-48895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4100"/>
              <a:buChar char="■"/>
              <a:defRPr b="1" sz="5467"/>
            </a:lvl9pPr>
          </a:lstStyle>
          <a:p/>
        </p:txBody>
      </p:sp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687376" y="805859"/>
            <a:ext cx="716456" cy="71966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8732410" y="1158924"/>
            <a:ext cx="2414185" cy="241418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7756775" y="2941185"/>
            <a:ext cx="1956228" cy="978940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929684" y="1074718"/>
            <a:ext cx="231833" cy="1819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bg>
      <p:bgPr>
        <a:solidFill>
          <a:srgbClr val="83878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133" y="0"/>
            <a:ext cx="12192000" cy="6868400"/>
          </a:xfrm>
          <a:prstGeom prst="rect">
            <a:avLst/>
          </a:prstGeom>
          <a:solidFill>
            <a:srgbClr val="080808">
              <a:alpha val="7019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11376567" y="6157600"/>
            <a:ext cx="815200" cy="7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ct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4"/>
          <p:cNvSpPr txBox="1"/>
          <p:nvPr>
            <p:ph type="ctrTitle"/>
          </p:nvPr>
        </p:nvSpPr>
        <p:spPr>
          <a:xfrm>
            <a:off x="685800" y="3017567"/>
            <a:ext cx="7409600" cy="8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1" type="subTitle"/>
          </p:nvPr>
        </p:nvSpPr>
        <p:spPr>
          <a:xfrm>
            <a:off x="685800" y="3859167"/>
            <a:ext cx="7409600" cy="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8" name="Google Shape;228;p34"/>
          <p:cNvSpPr/>
          <p:nvPr/>
        </p:nvSpPr>
        <p:spPr>
          <a:xfrm>
            <a:off x="457200" y="482601"/>
            <a:ext cx="719528" cy="17988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688800" y="2623300"/>
            <a:ext cx="4216800" cy="3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2" type="body"/>
          </p:nvPr>
        </p:nvSpPr>
        <p:spPr>
          <a:xfrm>
            <a:off x="5497168" y="2623300"/>
            <a:ext cx="4216800" cy="3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688800" y="2623300"/>
            <a:ext cx="28116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2" type="body"/>
          </p:nvPr>
        </p:nvSpPr>
        <p:spPr>
          <a:xfrm>
            <a:off x="3795585" y="2623300"/>
            <a:ext cx="28116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3" type="body"/>
          </p:nvPr>
        </p:nvSpPr>
        <p:spPr>
          <a:xfrm>
            <a:off x="6902369" y="2623300"/>
            <a:ext cx="28116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688800" y="2207200"/>
            <a:ext cx="4905600" cy="18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9"/>
          <p:cNvSpPr/>
          <p:nvPr/>
        </p:nvSpPr>
        <p:spPr>
          <a:xfrm>
            <a:off x="329036" y="731002"/>
            <a:ext cx="719528" cy="179883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>
            <a:off x="688800" y="4089200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l">
              <a:lnSpc>
                <a:spcPct val="115000"/>
              </a:lnSpc>
              <a:spcBef>
                <a:spcPts val="1067"/>
              </a:spcBef>
              <a:spcAft>
                <a:spcPts val="1067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688800" y="5875067"/>
            <a:ext cx="10362800" cy="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indent="-330200" lvl="1" marL="914400" algn="l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buClr>
                <a:schemeClr val="dk1"/>
              </a:buClr>
              <a:buSzPts val="1467"/>
              <a:buFont typeface="Barlow"/>
              <a:buNone/>
              <a:defRPr b="1"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00B0F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61" name="Google Shape;261;p42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/>
        </p:nvSpPr>
        <p:spPr>
          <a:xfrm>
            <a:off x="291901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65" name="Google Shape;265;p43"/>
          <p:cNvSpPr/>
          <p:nvPr/>
        </p:nvSpPr>
        <p:spPr>
          <a:xfrm>
            <a:off x="-12899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6" name="Google Shape;266;p43"/>
          <p:cNvSpPr txBox="1"/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91901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69" name="Google Shape;269;p44"/>
          <p:cNvSpPr/>
          <p:nvPr/>
        </p:nvSpPr>
        <p:spPr>
          <a:xfrm>
            <a:off x="-12899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0" name="Google Shape;270;p44"/>
          <p:cNvSpPr txBox="1"/>
          <p:nvPr>
            <p:ph type="ctrTitle"/>
          </p:nvPr>
        </p:nvSpPr>
        <p:spPr>
          <a:xfrm>
            <a:off x="864400" y="1806333"/>
            <a:ext cx="4696400" cy="3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8966600" y="4354267"/>
            <a:ext cx="2541600" cy="1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/>
          <p:nvPr/>
        </p:nvSpPr>
        <p:spPr>
          <a:xfrm>
            <a:off x="291901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74" name="Google Shape;274;p45"/>
          <p:cNvSpPr/>
          <p:nvPr/>
        </p:nvSpPr>
        <p:spPr>
          <a:xfrm>
            <a:off x="-12899" y="-12899"/>
            <a:ext cx="7035833" cy="6889433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5" name="Google Shape;275;p45"/>
          <p:cNvSpPr txBox="1"/>
          <p:nvPr>
            <p:ph type="title"/>
          </p:nvPr>
        </p:nvSpPr>
        <p:spPr>
          <a:xfrm>
            <a:off x="1117745" y="2410533"/>
            <a:ext cx="4197600" cy="6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1117667" y="3225800"/>
            <a:ext cx="4197600" cy="3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image">
  <p:cSld name="Title + big imag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/>
          <p:nvPr/>
        </p:nvSpPr>
        <p:spPr>
          <a:xfrm>
            <a:off x="279000" y="-12899"/>
            <a:ext cx="4102333" cy="6889433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80" name="Google Shape;280;p46"/>
          <p:cNvSpPr/>
          <p:nvPr/>
        </p:nvSpPr>
        <p:spPr>
          <a:xfrm>
            <a:off x="-25800" y="-12899"/>
            <a:ext cx="4102333" cy="6889433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1" name="Google Shape;281;p46"/>
          <p:cNvSpPr txBox="1"/>
          <p:nvPr>
            <p:ph type="title"/>
          </p:nvPr>
        </p:nvSpPr>
        <p:spPr>
          <a:xfrm>
            <a:off x="812939" y="5489167"/>
            <a:ext cx="2146400" cy="6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2" name="Google Shape;282;p46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85" name="Google Shape;285;p47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6" name="Google Shape;286;p47"/>
          <p:cNvSpPr txBox="1"/>
          <p:nvPr/>
        </p:nvSpPr>
        <p:spPr>
          <a:xfrm>
            <a:off x="1066193" y="93023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Font typeface="Montserrat"/>
              <a:buNone/>
            </a:pPr>
            <a:r>
              <a:rPr lang="en-US" sz="16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6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1117667" y="2209800"/>
            <a:ext cx="7098800" cy="3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"/>
              <a:buChar char="▸"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32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32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32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32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3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91" name="Google Shape;291;p48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2" name="Google Shape;292;p48"/>
          <p:cNvSpPr txBox="1"/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94" name="Google Shape;294;p4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97" name="Google Shape;297;p49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8" name="Google Shape;298;p49"/>
          <p:cNvSpPr txBox="1"/>
          <p:nvPr>
            <p:ph type="title"/>
          </p:nvPr>
        </p:nvSpPr>
        <p:spPr>
          <a:xfrm>
            <a:off x="1121333" y="1292933"/>
            <a:ext cx="6402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1121335" y="2104033"/>
            <a:ext cx="3562400" cy="3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0" name="Google Shape;300;p49"/>
          <p:cNvSpPr txBox="1"/>
          <p:nvPr>
            <p:ph idx="2" type="body"/>
          </p:nvPr>
        </p:nvSpPr>
        <p:spPr>
          <a:xfrm>
            <a:off x="4898456" y="2104033"/>
            <a:ext cx="3562400" cy="3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1" name="Google Shape;301;p4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04" name="Google Shape;304;p50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5" name="Google Shape;305;p50"/>
          <p:cNvSpPr txBox="1"/>
          <p:nvPr>
            <p:ph type="title"/>
          </p:nvPr>
        </p:nvSpPr>
        <p:spPr>
          <a:xfrm>
            <a:off x="1121333" y="1292933"/>
            <a:ext cx="6402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1121333" y="2134633"/>
            <a:ext cx="2793200" cy="3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/>
        </p:txBody>
      </p:sp>
      <p:sp>
        <p:nvSpPr>
          <p:cNvPr id="307" name="Google Shape;307;p50"/>
          <p:cNvSpPr txBox="1"/>
          <p:nvPr>
            <p:ph idx="2" type="body"/>
          </p:nvPr>
        </p:nvSpPr>
        <p:spPr>
          <a:xfrm>
            <a:off x="4057708" y="2134633"/>
            <a:ext cx="2793200" cy="3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/>
        </p:txBody>
      </p:sp>
      <p:sp>
        <p:nvSpPr>
          <p:cNvPr id="308" name="Google Shape;308;p50"/>
          <p:cNvSpPr txBox="1"/>
          <p:nvPr>
            <p:ph idx="3" type="body"/>
          </p:nvPr>
        </p:nvSpPr>
        <p:spPr>
          <a:xfrm>
            <a:off x="6994083" y="2134633"/>
            <a:ext cx="2793200" cy="3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2133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/>
        </p:txBody>
      </p:sp>
      <p:sp>
        <p:nvSpPr>
          <p:cNvPr id="309" name="Google Shape;309;p50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12" name="Google Shape;312;p51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3" name="Google Shape;313;p51"/>
          <p:cNvSpPr txBox="1"/>
          <p:nvPr>
            <p:ph type="title"/>
          </p:nvPr>
        </p:nvSpPr>
        <p:spPr>
          <a:xfrm>
            <a:off x="1121333" y="1292933"/>
            <a:ext cx="6402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4" name="Google Shape;314;p51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17" name="Google Shape;317;p52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1121333" y="5367067"/>
            <a:ext cx="104612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19" name="Google Shape;319;p5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b="0" i="0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473200" y="1600200"/>
            <a:ext cx="10109200" cy="4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buClr>
                <a:schemeClr val="lt1"/>
              </a:buClr>
              <a:buSzPts val="1733"/>
              <a:buFont typeface="Roboto"/>
              <a:buNone/>
              <a:defRPr b="1" i="0" sz="173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buClr>
                <a:schemeClr val="dk1"/>
              </a:buClr>
              <a:buSzPts val="1467"/>
              <a:buFont typeface="Barlow"/>
              <a:buNone/>
              <a:defRPr b="1" i="0" sz="1467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i="0" sz="4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b="0" i="0" sz="1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buClr>
                <a:schemeClr val="dk1"/>
              </a:buClr>
              <a:buSzPts val="1467"/>
              <a:buFont typeface="Barlow"/>
              <a:buNone/>
              <a:defRPr b="1" sz="1467" u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609600" y="988133"/>
            <a:ext cx="6913600" cy="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609600" y="1803400"/>
            <a:ext cx="6913600" cy="3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b="0" i="0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buClr>
                <a:schemeClr val="lt1"/>
              </a:buClr>
              <a:buSzPts val="1733"/>
              <a:buFont typeface="Montserrat"/>
              <a:buNone/>
              <a:defRPr b="1" sz="17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icsum.photos/200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257904" y="879344"/>
            <a:ext cx="10757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BASICS: HEADINGS AND PARAGRAPHS</a:t>
            </a:r>
            <a:br>
              <a:rPr b="1" i="0" lang="en-US" sz="24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sz="5400">
              <a:solidFill>
                <a:schemeClr val="dk1"/>
              </a:solidFill>
            </a:endParaRPr>
          </a:p>
        </p:txBody>
      </p:sp>
      <p:sp>
        <p:nvSpPr>
          <p:cNvPr id="398" name="Google Shape;398;p64"/>
          <p:cNvSpPr/>
          <p:nvPr/>
        </p:nvSpPr>
        <p:spPr>
          <a:xfrm>
            <a:off x="-832492" y="5497128"/>
            <a:ext cx="2180793" cy="212115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4"/>
          <p:cNvSpPr/>
          <p:nvPr/>
        </p:nvSpPr>
        <p:spPr>
          <a:xfrm>
            <a:off x="10854196" y="-16944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637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4"/>
          <p:cNvSpPr txBox="1"/>
          <p:nvPr>
            <p:ph idx="1" type="subTitle"/>
          </p:nvPr>
        </p:nvSpPr>
        <p:spPr>
          <a:xfrm>
            <a:off x="1644543" y="2097182"/>
            <a:ext cx="9209653" cy="917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</a:pPr>
            <a:r>
              <a:rPr b="0" i="0" lang="en-US" sz="1800">
                <a:solidFill>
                  <a:srgbClr val="1B1B1B"/>
                </a:solidFill>
                <a:latin typeface="Avenir"/>
                <a:ea typeface="Avenir"/>
                <a:cs typeface="Avenir"/>
                <a:sym typeface="Avenir"/>
              </a:rPr>
              <a:t>Most structured text consists of headings and paragraphs, whether you are reading a story, a newspaper, a college textbook, a magazine, etc.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n example of a newspaper front cover, showing use of a top level heading, subheadings and paragraphs." id="401" name="Google Shape;4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719" y="2976304"/>
            <a:ext cx="5715000" cy="35814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100150" y="-11045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/>
        </p:nvSpPr>
        <p:spPr>
          <a:xfrm>
            <a:off x="1629294" y="534185"/>
            <a:ext cx="104382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739"/>
              </a:buClr>
              <a:buSzPts val="4100"/>
              <a:buFont typeface="Barlow"/>
              <a:buNone/>
            </a:pPr>
            <a:r>
              <a:rPr b="1" i="0" lang="en-US" sz="5400" u="none" cap="none" strike="noStrike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Structure</a:t>
            </a:r>
            <a:r>
              <a:rPr b="1" i="0" lang="en-US" sz="5400" u="none" cap="none" strike="noStrike">
                <a:solidFill>
                  <a:srgbClr val="363739"/>
                </a:solidFill>
                <a:latin typeface="Barlow"/>
                <a:ea typeface="Barlow"/>
                <a:cs typeface="Barlow"/>
                <a:sym typeface="Barlow"/>
              </a:rPr>
              <a:t> of an HTML Document</a:t>
            </a:r>
            <a:endParaRPr/>
          </a:p>
        </p:txBody>
      </p:sp>
      <p:pic>
        <p:nvPicPr>
          <p:cNvPr id="409" name="Google Shape;40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711" y="1948958"/>
            <a:ext cx="4400845" cy="440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897575" y="-37625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695" y="1948952"/>
            <a:ext cx="5166216" cy="44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7925" y="-245438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ctrTitle"/>
          </p:nvPr>
        </p:nvSpPr>
        <p:spPr>
          <a:xfrm>
            <a:off x="278725" y="2612737"/>
            <a:ext cx="4663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i="0" lang="en-US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What’s in the head?</a:t>
            </a:r>
            <a:br>
              <a:rPr b="1" i="0" lang="en-US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418" name="Google Shape;418;p66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06325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925" y="2612725"/>
            <a:ext cx="6797076" cy="19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A9F4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"/>
          <p:cNvSpPr txBox="1"/>
          <p:nvPr>
            <p:ph idx="4294967295" type="subTitle"/>
          </p:nvPr>
        </p:nvSpPr>
        <p:spPr>
          <a:xfrm>
            <a:off x="786305" y="872269"/>
            <a:ext cx="81825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None/>
            </a:pPr>
            <a:r>
              <a:rPr b="1" i="0" lang="en-US" sz="5400" u="none" cap="none" strike="noStrike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#Comments In HTML?</a:t>
            </a:r>
            <a:endParaRPr b="1" i="0" sz="5400" u="none" cap="none" strike="noStrike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67"/>
          <p:cNvSpPr txBox="1"/>
          <p:nvPr/>
        </p:nvSpPr>
        <p:spPr>
          <a:xfrm>
            <a:off x="970671" y="2599233"/>
            <a:ext cx="8182401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Comments are not displayed in the browser, but they can help you document your HTML source code.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Syntax: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strike="noStrik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&lt;!-- comment  --&gt;</a:t>
            </a:r>
            <a:endParaRPr b="0" sz="24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67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72425" y="-287675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3250" y="-156863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ctrTitle"/>
          </p:nvPr>
        </p:nvSpPr>
        <p:spPr>
          <a:xfrm>
            <a:off x="419500" y="2971604"/>
            <a:ext cx="5869745" cy="2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i="0" lang="en-US" sz="7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HTML </a:t>
            </a:r>
            <a:r>
              <a:rPr lang="en-US" sz="7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T</a:t>
            </a:r>
            <a:r>
              <a:rPr b="1" i="0" lang="en-US" sz="7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ext</a:t>
            </a:r>
            <a:r>
              <a:rPr lang="en-US" sz="7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 Elements</a:t>
            </a:r>
            <a:br>
              <a:rPr b="1" i="0" lang="en-US" sz="7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sz="7200">
              <a:solidFill>
                <a:schemeClr val="lt1"/>
              </a:solidFill>
            </a:endParaRPr>
          </a:p>
        </p:txBody>
      </p:sp>
      <p:sp>
        <p:nvSpPr>
          <p:cNvPr id="434" name="Google Shape;434;p68"/>
          <p:cNvSpPr txBox="1"/>
          <p:nvPr>
            <p:ph idx="12" type="sldNum"/>
          </p:nvPr>
        </p:nvSpPr>
        <p:spPr>
          <a:xfrm>
            <a:off x="419500" y="6384400"/>
            <a:ext cx="731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68"/>
          <p:cNvSpPr txBox="1"/>
          <p:nvPr/>
        </p:nvSpPr>
        <p:spPr>
          <a:xfrm>
            <a:off x="6572450" y="1887589"/>
            <a:ext cx="56196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&lt;p&gt;</a:t>
            </a:r>
            <a:r>
              <a:rPr b="0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Paragraph</a:t>
            </a:r>
            <a:endParaRPr/>
          </a:p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&lt;hr&gt;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Horizontal Rule</a:t>
            </a:r>
            <a:endParaRPr/>
          </a:p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&lt;br&gt;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 Break</a:t>
            </a:r>
            <a:endParaRPr/>
          </a:p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&lt;h1&gt;-&lt;h6&gt;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Heading</a:t>
            </a:r>
            <a:endParaRPr/>
          </a:p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&lt;ul&gt;,&lt;ol&gt;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Ordered and Unordered List</a:t>
            </a:r>
            <a:endParaRPr/>
          </a:p>
          <a:p>
            <a:pPr indent="-609585" lvl="0" marL="6095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&lt;li&gt;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List Item</a:t>
            </a:r>
            <a:endParaRPr/>
          </a:p>
          <a:p>
            <a:pPr indent="-380984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None/>
            </a:pPr>
            <a:r>
              <a:t/>
            </a:r>
            <a:endParaRPr b="0" i="1" sz="48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68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53300" y="-92725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9875" y="38087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4865558" y="1981579"/>
            <a:ext cx="8147057" cy="4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585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•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&lt;b&gt;</a:t>
            </a: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Bold</a:t>
            </a:r>
            <a:endParaRPr/>
          </a:p>
          <a:p>
            <a:pPr indent="-609585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•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&lt;strong&gt;</a:t>
            </a: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Strong tag(strong importance) </a:t>
            </a:r>
            <a:endParaRPr/>
          </a:p>
          <a:p>
            <a:pPr indent="-609585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•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&lt;em&gt; </a:t>
            </a: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Emphasize</a:t>
            </a:r>
            <a:endParaRPr/>
          </a:p>
          <a:p>
            <a:pPr indent="-609585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•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&lt;i&gt;</a:t>
            </a: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Italic</a:t>
            </a:r>
            <a:endParaRPr/>
          </a:p>
          <a:p>
            <a:pPr indent="-380984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00" y="1798698"/>
            <a:ext cx="4291818" cy="429181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9"/>
          <p:cNvSpPr txBox="1"/>
          <p:nvPr/>
        </p:nvSpPr>
        <p:spPr>
          <a:xfrm>
            <a:off x="3319976" y="379621"/>
            <a:ext cx="68509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TEXT FORMATTERS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ctrTitle"/>
          </p:nvPr>
        </p:nvSpPr>
        <p:spPr>
          <a:xfrm>
            <a:off x="1371299" y="3127133"/>
            <a:ext cx="10558103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3.</a:t>
            </a:r>
            <a:br>
              <a:rPr lang="en-US"/>
            </a:br>
            <a:r>
              <a:rPr lang="en-US"/>
              <a:t>LINKS AND IMAGE TAGS IN HTML</a:t>
            </a:r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24810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ctrTitle"/>
          </p:nvPr>
        </p:nvSpPr>
        <p:spPr>
          <a:xfrm>
            <a:off x="685800" y="2451100"/>
            <a:ext cx="4663200" cy="2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Anatomy of a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link</a:t>
            </a:r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6955543" y="2046539"/>
            <a:ext cx="4432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92A"/>
                </a:solidFill>
                <a:latin typeface="Montserrat"/>
                <a:ea typeface="Montserrat"/>
                <a:cs typeface="Montserrat"/>
                <a:sym typeface="Montserrat"/>
              </a:rPr>
              <a:t>A basic link is created by wrapping the text or other content, see Block level links, inside an </a:t>
            </a:r>
            <a:r>
              <a:rPr lang="en-US" sz="2000">
                <a:solidFill>
                  <a:srgbClr val="FF8700"/>
                </a:solidFill>
                <a:latin typeface="Montserrat"/>
                <a:ea typeface="Montserrat"/>
                <a:cs typeface="Montserrat"/>
                <a:sym typeface="Montserrat"/>
              </a:rPr>
              <a:t>&lt;a&gt;</a:t>
            </a:r>
            <a:r>
              <a:rPr lang="en-US" sz="2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rgbClr val="28292A"/>
                </a:solidFill>
                <a:latin typeface="Montserrat"/>
                <a:ea typeface="Montserrat"/>
                <a:cs typeface="Montserrat"/>
                <a:sym typeface="Montserrat"/>
              </a:rPr>
              <a:t>element and using the href attribute, also known as a Hypertext Reference, or target, that contains the web address.</a:t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2363494" y="4681597"/>
            <a:ext cx="572086" cy="57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1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3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>
            <p:ph idx="1" type="subTitle"/>
          </p:nvPr>
        </p:nvSpPr>
        <p:spPr>
          <a:xfrm>
            <a:off x="2320651" y="3064895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</a:pPr>
            <a:r>
              <a:rPr lang="en-US"/>
              <a:t>Opening Tag</a:t>
            </a:r>
            <a:endParaRPr/>
          </a:p>
        </p:txBody>
      </p:sp>
      <p:sp>
        <p:nvSpPr>
          <p:cNvPr id="466" name="Google Shape;466;p72"/>
          <p:cNvSpPr txBox="1"/>
          <p:nvPr>
            <p:ph type="title"/>
          </p:nvPr>
        </p:nvSpPr>
        <p:spPr>
          <a:xfrm>
            <a:off x="293355" y="299356"/>
            <a:ext cx="10757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/>
              <a:t>Links in HTML</a:t>
            </a:r>
            <a:endParaRPr sz="5400"/>
          </a:p>
        </p:txBody>
      </p:sp>
      <p:sp>
        <p:nvSpPr>
          <p:cNvPr id="467" name="Google Shape;467;p72"/>
          <p:cNvSpPr txBox="1"/>
          <p:nvPr/>
        </p:nvSpPr>
        <p:spPr>
          <a:xfrm>
            <a:off x="2607212" y="3668461"/>
            <a:ext cx="78169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strike="noStrike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&lt;a href=”https://gaminggeeks.online”&gt;Gaming Geeks&lt;/a&gt;</a:t>
            </a:r>
            <a:endParaRPr b="1" sz="2000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8" name="Google Shape;468;p72"/>
          <p:cNvSpPr/>
          <p:nvPr/>
        </p:nvSpPr>
        <p:spPr>
          <a:xfrm rot="5400000">
            <a:off x="2714503" y="3322540"/>
            <a:ext cx="290941" cy="43141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B1B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2"/>
          <p:cNvSpPr/>
          <p:nvPr/>
        </p:nvSpPr>
        <p:spPr>
          <a:xfrm rot="5400000">
            <a:off x="9032377" y="3217147"/>
            <a:ext cx="334200" cy="642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B1B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72"/>
          <p:cNvSpPr txBox="1"/>
          <p:nvPr/>
        </p:nvSpPr>
        <p:spPr>
          <a:xfrm>
            <a:off x="8502725" y="3064909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Closing Tag</a:t>
            </a:r>
            <a:endParaRPr/>
          </a:p>
        </p:txBody>
      </p:sp>
      <p:sp>
        <p:nvSpPr>
          <p:cNvPr id="471" name="Google Shape;471;p72"/>
          <p:cNvSpPr/>
          <p:nvPr/>
        </p:nvSpPr>
        <p:spPr>
          <a:xfrm>
            <a:off x="-832492" y="5497128"/>
            <a:ext cx="2180793" cy="212115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2"/>
          <p:cNvSpPr/>
          <p:nvPr/>
        </p:nvSpPr>
        <p:spPr>
          <a:xfrm>
            <a:off x="10854196" y="-16944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637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2"/>
          <p:cNvSpPr txBox="1"/>
          <p:nvPr/>
        </p:nvSpPr>
        <p:spPr>
          <a:xfrm>
            <a:off x="2644268" y="4630141"/>
            <a:ext cx="8576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&lt;a&gt;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defines a hyperlink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href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attribute, which indicates the link's destination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Gaming Geeks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text is the part that will be visible to the reader.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4" name="Google Shape;474;p72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786"/>
            <a:ext cx="12291173" cy="691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399677">
            <a:off x="2837623" y="4441612"/>
            <a:ext cx="944577" cy="94457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3"/>
          <p:cNvSpPr txBox="1"/>
          <p:nvPr>
            <p:ph type="ctrTitle"/>
          </p:nvPr>
        </p:nvSpPr>
        <p:spPr>
          <a:xfrm>
            <a:off x="685800" y="2451100"/>
            <a:ext cx="4663200" cy="2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Image Tags</a:t>
            </a:r>
            <a:endParaRPr/>
          </a:p>
        </p:txBody>
      </p:sp>
      <p:sp>
        <p:nvSpPr>
          <p:cNvPr id="482" name="Google Shape;482;p73"/>
          <p:cNvSpPr txBox="1"/>
          <p:nvPr/>
        </p:nvSpPr>
        <p:spPr>
          <a:xfrm>
            <a:off x="6914030" y="2951481"/>
            <a:ext cx="47689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HTML &lt;img&gt; tag is used to embed an image in a web page.</a:t>
            </a:r>
            <a:endParaRPr/>
          </a:p>
        </p:txBody>
      </p:sp>
      <p:pic>
        <p:nvPicPr>
          <p:cNvPr id="483" name="Google Shape;483;p73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-109625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311330" y="449481"/>
            <a:ext cx="10757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/>
              <a:t>Image Tags in HTML</a:t>
            </a:r>
            <a:endParaRPr sz="5400"/>
          </a:p>
        </p:txBody>
      </p:sp>
      <p:sp>
        <p:nvSpPr>
          <p:cNvPr id="490" name="Google Shape;490;p74"/>
          <p:cNvSpPr txBox="1"/>
          <p:nvPr/>
        </p:nvSpPr>
        <p:spPr>
          <a:xfrm>
            <a:off x="1348301" y="2771671"/>
            <a:ext cx="98619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&lt;img src=”</a:t>
            </a:r>
            <a:r>
              <a:rPr b="1" i="0" lang="en-US" sz="2400" u="sng" strike="noStrike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https://picsum.photos/200</a:t>
            </a:r>
            <a:r>
              <a:rPr b="1" i="0" lang="en-US" sz="2400" u="none" strike="noStrike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” alt=”Random Image”&gt;</a:t>
            </a:r>
            <a:endParaRPr b="1" sz="2400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-832492" y="5497128"/>
            <a:ext cx="2180793" cy="212115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10854196" y="-16944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637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 txBox="1"/>
          <p:nvPr/>
        </p:nvSpPr>
        <p:spPr>
          <a:xfrm>
            <a:off x="1348301" y="3820327"/>
            <a:ext cx="7723622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&lt;img&gt; </a:t>
            </a:r>
            <a:r>
              <a:rPr lang="en-US" sz="2000">
                <a:solidFill>
                  <a:srgbClr val="1B1B1C"/>
                </a:solidFill>
                <a:latin typeface="Avenir"/>
                <a:ea typeface="Avenir"/>
                <a:cs typeface="Avenir"/>
                <a:sym typeface="Avenir"/>
              </a:rPr>
              <a:t>tag is empty, it contains attributes only, and does not have a closing tag.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src</a:t>
            </a:r>
            <a:r>
              <a:rPr b="0" i="0" lang="en-US" sz="2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Specifies the path to the image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alt</a:t>
            </a:r>
            <a:r>
              <a:rPr b="0" i="0" lang="en-US" sz="2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Specifies an alternate text for the image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94" name="Google Shape;49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2151" y="3286460"/>
            <a:ext cx="3743178" cy="374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4"/>
          <p:cNvPicPr preferRelativeResize="0"/>
          <p:nvPr/>
        </p:nvPicPr>
        <p:blipFill rotWithShape="1">
          <a:blip r:embed="rId5">
            <a:alphaModFix/>
          </a:blip>
          <a:srcRect b="24678" l="0" r="3353" t="25637"/>
          <a:stretch/>
        </p:blipFill>
        <p:spPr>
          <a:xfrm>
            <a:off x="0" y="-11045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>
            <p:ph idx="1" type="body"/>
          </p:nvPr>
        </p:nvSpPr>
        <p:spPr>
          <a:xfrm>
            <a:off x="813976" y="1744394"/>
            <a:ext cx="6655968" cy="980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609585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•"/>
            </a:pPr>
            <a:r>
              <a:rPr lang="en-US"/>
              <a:t>FORMS</a:t>
            </a:r>
            <a:endParaRPr/>
          </a:p>
        </p:txBody>
      </p:sp>
      <p:sp>
        <p:nvSpPr>
          <p:cNvPr id="502" name="Google Shape;502;p75"/>
          <p:cNvSpPr txBox="1"/>
          <p:nvPr/>
        </p:nvSpPr>
        <p:spPr>
          <a:xfrm>
            <a:off x="714826" y="3680054"/>
            <a:ext cx="8107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400"/>
              <a:buFont typeface="Noto Sans Symbols"/>
              <a:buChar char="▪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i="0" lang="en-US" sz="2400" u="none" strike="noStrike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: To specify what info user needs to enter.</a:t>
            </a:r>
            <a:endParaRPr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400"/>
              <a:buFont typeface="Noto Sans Symbols"/>
              <a:buChar char="▪"/>
            </a:pPr>
            <a:r>
              <a:rPr b="1" i="0" lang="en-US" sz="2400" u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Input Tag</a:t>
            </a:r>
            <a:r>
              <a:rPr i="0" lang="en-US" sz="2400" u="none" strike="noStrike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: Blank space for user to enter text.</a:t>
            </a:r>
            <a:endParaRPr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strike="noStrike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400"/>
              <a:buFont typeface="Montserrat"/>
              <a:buChar char="▪"/>
            </a:pPr>
            <a:r>
              <a:rPr b="1" i="0" lang="en-US" sz="2400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Button</a:t>
            </a:r>
            <a:r>
              <a:rPr i="0" lang="en-US" sz="2400" u="none" strike="noStrike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: Button to submit the form.</a:t>
            </a:r>
            <a:br>
              <a:rPr lang="en-US" sz="2400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75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0" y="-2616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"/>
          <p:cNvSpPr txBox="1"/>
          <p:nvPr/>
        </p:nvSpPr>
        <p:spPr>
          <a:xfrm>
            <a:off x="3218334" y="1121742"/>
            <a:ext cx="684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 TAG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3218325" y="2364400"/>
            <a:ext cx="7981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used to divide the webpage into different sections.</a:t>
            </a:r>
            <a:endParaRPr/>
          </a:p>
          <a:p>
            <a:pPr indent="-1778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Basically it is used to apply different CSS effects to different parts of the webpage.</a:t>
            </a:r>
            <a:endParaRPr/>
          </a:p>
          <a:p>
            <a:pPr indent="-1778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Block Element.</a:t>
            </a:r>
            <a:endParaRPr/>
          </a:p>
        </p:txBody>
      </p:sp>
      <p:pic>
        <p:nvPicPr>
          <p:cNvPr id="511" name="Google Shape;511;p76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380125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/>
        </p:nvSpPr>
        <p:spPr>
          <a:xfrm>
            <a:off x="2859984" y="1116967"/>
            <a:ext cx="684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SPAN TAG</a:t>
            </a:r>
            <a:b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3207502" y="2240375"/>
            <a:ext cx="8707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can be used to group elements for styling and scripting purposes i.e. it can easily be styled by CSS or manipulated with JavaScript using the class or id attribute.</a:t>
            </a:r>
            <a:endParaRPr/>
          </a:p>
          <a:p>
            <a:pPr indent="-1778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an inline element.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77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21655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/>
          <p:nvPr/>
        </p:nvSpPr>
        <p:spPr>
          <a:xfrm>
            <a:off x="4470007" y="2415515"/>
            <a:ext cx="5391445" cy="300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Semantic element clearly describes its meaning to the browser and the developer.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 -&lt;form&gt;, &lt;table&gt; and &lt;article&gt;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programming, Semantics offer a meaning to a line of code.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-809480" y="2274838"/>
            <a:ext cx="6010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strike="noStrike">
                <a:solidFill>
                  <a:srgbClr val="12161A"/>
                </a:solidFill>
                <a:latin typeface="Montserrat"/>
                <a:ea typeface="Montserrat"/>
                <a:cs typeface="Montserrat"/>
                <a:sym typeface="Montserrat"/>
              </a:rPr>
              <a:t>SEMANTICS</a:t>
            </a:r>
            <a:endParaRPr sz="4800">
              <a:solidFill>
                <a:srgbClr val="1216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>
                <a:solidFill>
                  <a:srgbClr val="12161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4800">
              <a:solidFill>
                <a:srgbClr val="12161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7" name="Google Shape;52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98" y="2611384"/>
            <a:ext cx="4764258" cy="476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8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141775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 txBox="1"/>
          <p:nvPr>
            <p:ph type="title"/>
          </p:nvPr>
        </p:nvSpPr>
        <p:spPr>
          <a:xfrm>
            <a:off x="399679" y="1010644"/>
            <a:ext cx="10757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b="1" i="0" lang="en-US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 SEMANTICS ELEMENTS</a:t>
            </a:r>
            <a:br>
              <a:rPr b="1" i="0" lang="en-US" sz="24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sz="5400">
              <a:solidFill>
                <a:schemeClr val="dk1"/>
              </a:solidFill>
            </a:endParaRPr>
          </a:p>
        </p:txBody>
      </p:sp>
      <p:sp>
        <p:nvSpPr>
          <p:cNvPr id="535" name="Google Shape;535;p79"/>
          <p:cNvSpPr/>
          <p:nvPr/>
        </p:nvSpPr>
        <p:spPr>
          <a:xfrm>
            <a:off x="-832492" y="5497128"/>
            <a:ext cx="2180793" cy="212115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9"/>
          <p:cNvSpPr/>
          <p:nvPr/>
        </p:nvSpPr>
        <p:spPr>
          <a:xfrm>
            <a:off x="10854196" y="-16944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637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9"/>
          <p:cNvSpPr txBox="1"/>
          <p:nvPr>
            <p:ph idx="1" type="subTitle"/>
          </p:nvPr>
        </p:nvSpPr>
        <p:spPr>
          <a:xfrm>
            <a:off x="1645249" y="2488100"/>
            <a:ext cx="88482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Header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 Introductory content of the document.</a:t>
            </a:r>
            <a:endParaRPr b="0" sz="23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Nav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 Defines a set of navigation links.</a:t>
            </a:r>
            <a:endParaRPr b="0" sz="23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Aside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 Defines a section aside in a document like a sidebar.</a:t>
            </a:r>
            <a:endParaRPr b="0" sz="23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Article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 Specifies independent self-contained content.</a:t>
            </a:r>
            <a:endParaRPr b="0" sz="23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Section</a:t>
            </a:r>
            <a:r>
              <a:rPr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Defines a section in a document.</a:t>
            </a:r>
            <a:endParaRPr b="0" sz="23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▪"/>
            </a:pPr>
            <a:r>
              <a:rPr b="1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Footer</a:t>
            </a:r>
            <a:r>
              <a:rPr b="0" i="0" lang="en-US" sz="2300" u="none" strike="noStrike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: Footer of the document.</a:t>
            </a:r>
            <a:br>
              <a:rPr b="0" lang="en-US" sz="2300"/>
            </a:br>
            <a:endParaRPr sz="2300"/>
          </a:p>
        </p:txBody>
      </p:sp>
      <p:pic>
        <p:nvPicPr>
          <p:cNvPr id="538" name="Google Shape;538;p79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10015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0"/>
          <p:cNvSpPr txBox="1"/>
          <p:nvPr>
            <p:ph type="ctrTitle"/>
          </p:nvPr>
        </p:nvSpPr>
        <p:spPr>
          <a:xfrm>
            <a:off x="1147587" y="259743"/>
            <a:ext cx="10692925" cy="217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</a:pPr>
            <a:r>
              <a:rPr lang="en-US" sz="6000"/>
              <a:t>WHICH WOULD YOU CHOOSE?</a:t>
            </a:r>
            <a:endParaRPr/>
          </a:p>
        </p:txBody>
      </p:sp>
      <p:pic>
        <p:nvPicPr>
          <p:cNvPr id="545" name="Google Shape;54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06" y="2245142"/>
            <a:ext cx="5226368" cy="418675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46" name="Google Shape;54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927" y="2245142"/>
            <a:ext cx="4948413" cy="427035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ctrTitle"/>
          </p:nvPr>
        </p:nvSpPr>
        <p:spPr>
          <a:xfrm>
            <a:off x="1371300" y="2658793"/>
            <a:ext cx="7234020" cy="2042875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8800"/>
              <a:t>1.</a:t>
            </a:r>
            <a:br>
              <a:rPr lang="en-US" sz="8800"/>
            </a:br>
            <a:r>
              <a:rPr lang="en-US" sz="8800"/>
              <a:t>Introduction</a:t>
            </a:r>
            <a:endParaRPr sz="8800"/>
          </a:p>
        </p:txBody>
      </p:sp>
      <p:sp>
        <p:nvSpPr>
          <p:cNvPr id="341" name="Google Shape;341;p57"/>
          <p:cNvSpPr txBox="1"/>
          <p:nvPr>
            <p:ph idx="1" type="subTitle"/>
          </p:nvPr>
        </p:nvSpPr>
        <p:spPr>
          <a:xfrm>
            <a:off x="1483842" y="4557330"/>
            <a:ext cx="9997200" cy="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Basics of HTML</a:t>
            </a:r>
            <a:endParaRPr sz="2400"/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330850" y="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8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330850" y="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/>
        </p:nvSpPr>
        <p:spPr>
          <a:xfrm>
            <a:off x="4500600" y="2104031"/>
            <a:ext cx="76914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 : HyperText Markup Language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HyperText: refers to links that connect web pages to one another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Markup: Tells the Browser How to display content.</a:t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HTML uses "markup" to annotate text, images, and other content for display in a Web browser.</a:t>
            </a:r>
            <a:endParaRPr/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5" name="Google Shape;3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57" y="1987827"/>
            <a:ext cx="4326833" cy="432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9"/>
          <p:cNvPicPr preferRelativeResize="0"/>
          <p:nvPr/>
        </p:nvPicPr>
        <p:blipFill rotWithShape="1">
          <a:blip r:embed="rId4">
            <a:alphaModFix/>
          </a:blip>
          <a:srcRect b="24678" l="0" r="3353" t="25637"/>
          <a:stretch/>
        </p:blipFill>
        <p:spPr>
          <a:xfrm>
            <a:off x="1032913" y="-230375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idx="1" type="subTitle"/>
          </p:nvPr>
        </p:nvSpPr>
        <p:spPr>
          <a:xfrm>
            <a:off x="2447261" y="3050428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</a:pPr>
            <a:r>
              <a:rPr lang="en-US"/>
              <a:t>Opening Tag</a:t>
            </a:r>
            <a:endParaRPr/>
          </a:p>
        </p:txBody>
      </p:sp>
      <p:sp>
        <p:nvSpPr>
          <p:cNvPr id="363" name="Google Shape;363;p60"/>
          <p:cNvSpPr txBox="1"/>
          <p:nvPr>
            <p:ph type="title"/>
          </p:nvPr>
        </p:nvSpPr>
        <p:spPr>
          <a:xfrm>
            <a:off x="293330" y="334806"/>
            <a:ext cx="10757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/>
              <a:t>Anatomy of an HTML Element</a:t>
            </a:r>
            <a:endParaRPr sz="5400"/>
          </a:p>
        </p:txBody>
      </p:sp>
      <p:sp>
        <p:nvSpPr>
          <p:cNvPr id="364" name="Google Shape;364;p60"/>
          <p:cNvSpPr txBox="1"/>
          <p:nvPr/>
        </p:nvSpPr>
        <p:spPr>
          <a:xfrm>
            <a:off x="2607212" y="3668461"/>
            <a:ext cx="69775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&lt;p&gt;Welcome to the Bootcamp&lt;/p&gt;</a:t>
            </a:r>
            <a:endParaRPr/>
          </a:p>
        </p:txBody>
      </p:sp>
      <p:sp>
        <p:nvSpPr>
          <p:cNvPr id="365" name="Google Shape;365;p60"/>
          <p:cNvSpPr/>
          <p:nvPr/>
        </p:nvSpPr>
        <p:spPr>
          <a:xfrm rot="5400000">
            <a:off x="2887981" y="3238702"/>
            <a:ext cx="334105" cy="6424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B1B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0"/>
          <p:cNvSpPr/>
          <p:nvPr/>
        </p:nvSpPr>
        <p:spPr>
          <a:xfrm rot="5400000">
            <a:off x="8757790" y="3209077"/>
            <a:ext cx="334105" cy="6424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B1B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0"/>
          <p:cNvSpPr txBox="1"/>
          <p:nvPr/>
        </p:nvSpPr>
        <p:spPr>
          <a:xfrm>
            <a:off x="8344427" y="3074763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Closing Tag</a:t>
            </a:r>
            <a:endParaRPr/>
          </a:p>
        </p:txBody>
      </p:sp>
      <p:sp>
        <p:nvSpPr>
          <p:cNvPr id="368" name="Google Shape;368;p60"/>
          <p:cNvSpPr/>
          <p:nvPr/>
        </p:nvSpPr>
        <p:spPr>
          <a:xfrm rot="-5400000">
            <a:off x="5773344" y="1957752"/>
            <a:ext cx="325930" cy="4816236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5307561" y="4649878"/>
            <a:ext cx="4905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Content</a:t>
            </a:r>
            <a:endParaRPr/>
          </a:p>
        </p:txBody>
      </p:sp>
      <p:sp>
        <p:nvSpPr>
          <p:cNvPr id="370" name="Google Shape;370;p60"/>
          <p:cNvSpPr/>
          <p:nvPr/>
        </p:nvSpPr>
        <p:spPr>
          <a:xfrm rot="-5400000">
            <a:off x="5938160" y="1692705"/>
            <a:ext cx="315681" cy="6472052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0"/>
          <p:cNvSpPr txBox="1"/>
          <p:nvPr/>
        </p:nvSpPr>
        <p:spPr>
          <a:xfrm>
            <a:off x="5307561" y="5497128"/>
            <a:ext cx="6592139" cy="346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Element</a:t>
            </a:r>
            <a:endParaRPr/>
          </a:p>
        </p:txBody>
      </p:sp>
      <p:sp>
        <p:nvSpPr>
          <p:cNvPr id="372" name="Google Shape;372;p60"/>
          <p:cNvSpPr/>
          <p:nvPr/>
        </p:nvSpPr>
        <p:spPr>
          <a:xfrm>
            <a:off x="-832492" y="5497128"/>
            <a:ext cx="2180793" cy="212115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0"/>
          <p:cNvSpPr/>
          <p:nvPr/>
        </p:nvSpPr>
        <p:spPr>
          <a:xfrm>
            <a:off x="10854196" y="-16944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637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 rotWithShape="1">
          <a:blip r:embed="rId3">
            <a:alphaModFix/>
          </a:blip>
          <a:srcRect b="24678" l="0" r="3353" t="25637"/>
          <a:stretch/>
        </p:blipFill>
        <p:spPr>
          <a:xfrm>
            <a:off x="0" y="-130800"/>
            <a:ext cx="3007925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575" y="12"/>
            <a:ext cx="1949575" cy="12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ctrTitle"/>
          </p:nvPr>
        </p:nvSpPr>
        <p:spPr>
          <a:xfrm>
            <a:off x="725556" y="2637183"/>
            <a:ext cx="7610061" cy="217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</a:pPr>
            <a:r>
              <a:rPr lang="en-US" sz="6000"/>
              <a:t>IS HTML A PROGRAMMING LANGUAGE?</a:t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378" y="1923222"/>
            <a:ext cx="1427921" cy="14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6052" y="1561835"/>
            <a:ext cx="4326835" cy="432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5400"/>
              <a:t>Where to Write HTML?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2190652" y="1740383"/>
            <a:ext cx="10001348" cy="44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58785" lvl="0" marL="60958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 Windows,</a:t>
            </a:r>
            <a:endParaRPr/>
          </a:p>
          <a:p>
            <a:pPr indent="-285750" lvl="1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write it in Notepad.</a:t>
            </a:r>
            <a:endParaRPr/>
          </a:p>
          <a:p>
            <a:pPr indent="-558785" lvl="0" marL="60958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 MAC,</a:t>
            </a:r>
            <a:endParaRPr/>
          </a:p>
          <a:p>
            <a:pPr indent="-285750" lvl="1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write it in TextEdit.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/>
          </a:p>
          <a:p>
            <a:pPr indent="0" lvl="0" marL="507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0" lang="en-US" sz="2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Just remember while saving make sure to save it as .html file.</a:t>
            </a:r>
            <a:br>
              <a:rPr lang="en-US" sz="2400"/>
            </a:b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